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4" r:id="rId2"/>
    <p:sldId id="333" r:id="rId3"/>
    <p:sldId id="332" r:id="rId4"/>
    <p:sldId id="335" r:id="rId5"/>
  </p:sldIdLst>
  <p:sldSz cx="9144000" cy="6858000" type="screen4x3"/>
  <p:notesSz cx="6797675" cy="9926638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272F"/>
    <a:srgbClr val="FF0066"/>
    <a:srgbClr val="FEF7E7"/>
    <a:srgbClr val="FFFFCC"/>
    <a:srgbClr val="663300"/>
    <a:srgbClr val="CC9900"/>
    <a:srgbClr val="FFFF99"/>
    <a:srgbClr val="FFFF00"/>
    <a:srgbClr val="80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845" autoAdjust="0"/>
    <p:restoredTop sz="90975" autoAdjust="0"/>
  </p:normalViewPr>
  <p:slideViewPr>
    <p:cSldViewPr snapToGrid="0" showGuides="1">
      <p:cViewPr varScale="1">
        <p:scale>
          <a:sx n="77" d="100"/>
          <a:sy n="77" d="100"/>
        </p:scale>
        <p:origin x="-1397" y="-82"/>
      </p:cViewPr>
      <p:guideLst>
        <p:guide orient="horz" pos="3337"/>
        <p:guide orient="horz" pos="360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B422F1-FABC-44F8-B84A-75A90BBA4B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6446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5F872-C9D2-4F26-A307-C37EBE3DB92E}" type="datetimeFigureOut">
              <a:rPr lang="de-DE" smtClean="0"/>
              <a:t>19.11.2019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71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71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FB93E-9A25-49F9-AEEC-865534B4C0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1661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257301"/>
            <a:ext cx="8229600" cy="1038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Titel: Arial 54 </a:t>
            </a:r>
            <a:r>
              <a:rPr lang="de-DE" dirty="0" err="1" smtClean="0"/>
              <a:t>pt</a:t>
            </a:r>
            <a:r>
              <a:rPr lang="de-DE" dirty="0" smtClean="0"/>
              <a:t> fett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47675" y="2657475"/>
            <a:ext cx="8248650" cy="7905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Untertitel: Arial 40 </a:t>
            </a:r>
            <a:r>
              <a:rPr lang="de-DE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de-DE" dirty="0" smtClean="0"/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412000" y="6343650"/>
            <a:ext cx="4320000" cy="24764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Datum / Autor / Anlass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2897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bg>
      <p:bgPr>
        <a:solidFill>
          <a:srgbClr val="FEF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390525"/>
            <a:ext cx="8388000" cy="7008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Überschrift 1: Arial 40 </a:t>
            </a:r>
            <a:r>
              <a:rPr lang="de-DE" dirty="0" err="1" smtClean="0"/>
              <a:t>pt</a:t>
            </a:r>
            <a:r>
              <a:rPr lang="de-DE" dirty="0" smtClean="0"/>
              <a:t>, fett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1248304"/>
            <a:ext cx="8388000" cy="590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Überschrift 2: Arial 32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, fett</a:t>
            </a:r>
            <a:endParaRPr lang="de-DE" dirty="0" smtClean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390525" y="1995752"/>
            <a:ext cx="8388000" cy="466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Überschrift 3: Arial 24 </a:t>
            </a:r>
            <a:r>
              <a:rPr lang="de-DE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fett</a:t>
            </a:r>
            <a:endParaRPr lang="de-DE" dirty="0" smtClean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390525" y="2619374"/>
            <a:ext cx="8388000" cy="3381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Fließtext: Arial 24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087321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47" y="6291543"/>
            <a:ext cx="975255" cy="402486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908" y="6083552"/>
            <a:ext cx="1781087" cy="782399"/>
          </a:xfrm>
          <a:prstGeom prst="rect">
            <a:avLst/>
          </a:prstGeom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92047" y="6075600"/>
            <a:ext cx="8361794" cy="25200"/>
          </a:xfrm>
          <a:prstGeom prst="rect">
            <a:avLst/>
          </a:prstGeom>
          <a:solidFill>
            <a:srgbClr val="AF272F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de-DE" altLang="de-DE" smtClean="0">
              <a:solidFill>
                <a:srgbClr val="8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hteck 97"/>
          <p:cNvSpPr/>
          <p:nvPr/>
        </p:nvSpPr>
        <p:spPr>
          <a:xfrm>
            <a:off x="487464" y="1136402"/>
            <a:ext cx="8253763" cy="4763655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Rechteck 54"/>
          <p:cNvSpPr/>
          <p:nvPr/>
        </p:nvSpPr>
        <p:spPr>
          <a:xfrm>
            <a:off x="482542" y="1147561"/>
            <a:ext cx="2548684" cy="1687203"/>
          </a:xfrm>
          <a:prstGeom prst="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390524" y="390525"/>
            <a:ext cx="8666389" cy="700881"/>
          </a:xfrm>
        </p:spPr>
        <p:txBody>
          <a:bodyPr/>
          <a:lstStyle/>
          <a:p>
            <a:r>
              <a:rPr lang="de-DE" sz="3200" dirty="0" smtClean="0"/>
              <a:t>Vorlage Pflanzenpass – groß</a:t>
            </a:r>
            <a:endParaRPr lang="de-DE" sz="3200" dirty="0"/>
          </a:p>
        </p:txBody>
      </p:sp>
      <p:sp>
        <p:nvSpPr>
          <p:cNvPr id="96" name="Textfeld 95"/>
          <p:cNvSpPr txBox="1"/>
          <p:nvPr/>
        </p:nvSpPr>
        <p:spPr>
          <a:xfrm>
            <a:off x="3571241" y="1301266"/>
            <a:ext cx="5017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Plant </a:t>
            </a:r>
            <a:r>
              <a:rPr kumimoji="0" lang="de-DE" sz="54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Passport</a:t>
            </a:r>
            <a:endParaRPr kumimoji="0" lang="de-DE" sz="5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97" name="Textfeld 96"/>
          <p:cNvSpPr txBox="1"/>
          <p:nvPr/>
        </p:nvSpPr>
        <p:spPr>
          <a:xfrm>
            <a:off x="657748" y="3752298"/>
            <a:ext cx="3695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kern="0" dirty="0">
                <a:solidFill>
                  <a:prstClr val="black"/>
                </a:solidFill>
                <a:latin typeface="Calibri"/>
              </a:rPr>
              <a:t>A</a:t>
            </a:r>
            <a:r>
              <a:rPr lang="de-DE" sz="2800" kern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2800" kern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2800" kern="0" dirty="0" err="1" smtClean="0">
                <a:solidFill>
                  <a:prstClr val="black"/>
                </a:solidFill>
                <a:latin typeface="Calibri"/>
              </a:rPr>
              <a:t>Lavandula</a:t>
            </a:r>
            <a:r>
              <a:rPr lang="de-DE" sz="2800" kern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2800" kern="0" dirty="0" err="1">
                <a:solidFill>
                  <a:prstClr val="black"/>
                </a:solidFill>
                <a:latin typeface="Calibri"/>
              </a:rPr>
              <a:t>dentata</a:t>
            </a:r>
            <a:endParaRPr kumimoji="0" lang="de-DE" sz="280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6" name="Stern mit 5 Zacken 55"/>
          <p:cNvSpPr>
            <a:spLocks noChangeAspect="1"/>
          </p:cNvSpPr>
          <p:nvPr/>
        </p:nvSpPr>
        <p:spPr>
          <a:xfrm>
            <a:off x="1655152" y="1320885"/>
            <a:ext cx="194539" cy="194539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Stern mit 5 Zacken 56"/>
          <p:cNvSpPr>
            <a:spLocks noChangeAspect="1"/>
          </p:cNvSpPr>
          <p:nvPr/>
        </p:nvSpPr>
        <p:spPr>
          <a:xfrm>
            <a:off x="1940469" y="1395016"/>
            <a:ext cx="194539" cy="194539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Stern mit 5 Zacken 57"/>
          <p:cNvSpPr>
            <a:spLocks noChangeAspect="1"/>
          </p:cNvSpPr>
          <p:nvPr/>
        </p:nvSpPr>
        <p:spPr>
          <a:xfrm>
            <a:off x="2149975" y="1604415"/>
            <a:ext cx="194539" cy="194539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Stern mit 5 Zacken 58"/>
          <p:cNvSpPr>
            <a:spLocks noChangeAspect="1"/>
          </p:cNvSpPr>
          <p:nvPr/>
        </p:nvSpPr>
        <p:spPr>
          <a:xfrm>
            <a:off x="2231307" y="1890290"/>
            <a:ext cx="194539" cy="194539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Stern mit 5 Zacken 59"/>
          <p:cNvSpPr>
            <a:spLocks noChangeAspect="1"/>
          </p:cNvSpPr>
          <p:nvPr/>
        </p:nvSpPr>
        <p:spPr>
          <a:xfrm>
            <a:off x="2151706" y="2180366"/>
            <a:ext cx="194539" cy="194539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Stern mit 5 Zacken 60"/>
          <p:cNvSpPr>
            <a:spLocks noChangeAspect="1"/>
          </p:cNvSpPr>
          <p:nvPr/>
        </p:nvSpPr>
        <p:spPr>
          <a:xfrm>
            <a:off x="1945008" y="2386247"/>
            <a:ext cx="194539" cy="194539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Stern mit 5 Zacken 61"/>
          <p:cNvSpPr>
            <a:spLocks noChangeAspect="1"/>
          </p:cNvSpPr>
          <p:nvPr/>
        </p:nvSpPr>
        <p:spPr>
          <a:xfrm>
            <a:off x="1659614" y="2466496"/>
            <a:ext cx="194539" cy="194539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Stern mit 5 Zacken 62"/>
          <p:cNvSpPr>
            <a:spLocks noChangeAspect="1"/>
          </p:cNvSpPr>
          <p:nvPr/>
        </p:nvSpPr>
        <p:spPr>
          <a:xfrm>
            <a:off x="1371452" y="2391373"/>
            <a:ext cx="194539" cy="194539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Stern mit 5 Zacken 63"/>
          <p:cNvSpPr>
            <a:spLocks noChangeAspect="1"/>
          </p:cNvSpPr>
          <p:nvPr/>
        </p:nvSpPr>
        <p:spPr>
          <a:xfrm>
            <a:off x="1163133" y="2183068"/>
            <a:ext cx="194539" cy="194539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Stern mit 5 Zacken 64"/>
          <p:cNvSpPr>
            <a:spLocks noChangeAspect="1"/>
          </p:cNvSpPr>
          <p:nvPr/>
        </p:nvSpPr>
        <p:spPr>
          <a:xfrm>
            <a:off x="1088024" y="1891191"/>
            <a:ext cx="194539" cy="194539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Stern mit 5 Zacken 65"/>
          <p:cNvSpPr>
            <a:spLocks noChangeAspect="1"/>
          </p:cNvSpPr>
          <p:nvPr/>
        </p:nvSpPr>
        <p:spPr>
          <a:xfrm>
            <a:off x="1163133" y="1607117"/>
            <a:ext cx="194539" cy="194539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Stern mit 5 Zacken 66"/>
          <p:cNvSpPr>
            <a:spLocks noChangeAspect="1"/>
          </p:cNvSpPr>
          <p:nvPr/>
        </p:nvSpPr>
        <p:spPr>
          <a:xfrm>
            <a:off x="1369570" y="1399881"/>
            <a:ext cx="194539" cy="194539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4522304" y="3752298"/>
            <a:ext cx="3622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B  </a:t>
            </a: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DE-BW900001</a:t>
            </a:r>
            <a:endParaRPr kumimoji="0" lang="de-DE" sz="2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654439" y="4842279"/>
            <a:ext cx="3698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  </a:t>
            </a: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AT90205</a:t>
            </a:r>
            <a:endParaRPr kumimoji="0" lang="de-DE" sz="2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3" name="Textfeld 72"/>
          <p:cNvSpPr txBox="1"/>
          <p:nvPr/>
        </p:nvSpPr>
        <p:spPr>
          <a:xfrm>
            <a:off x="4520472" y="4846735"/>
            <a:ext cx="36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D</a:t>
            </a: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 DE</a:t>
            </a:r>
            <a:endParaRPr kumimoji="0" lang="de-DE" sz="2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752421" y="6331226"/>
            <a:ext cx="28195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Dr. Mühleisen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4717558" y="6334541"/>
            <a:ext cx="28195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19.11.2019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55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390524" y="390525"/>
            <a:ext cx="8666389" cy="700881"/>
          </a:xfrm>
        </p:spPr>
        <p:txBody>
          <a:bodyPr/>
          <a:lstStyle/>
          <a:p>
            <a:r>
              <a:rPr lang="de-DE" sz="3200" dirty="0" smtClean="0"/>
              <a:t>Vorlage Pflanzenpass – groß</a:t>
            </a:r>
            <a:endParaRPr lang="de-DE" sz="3200" dirty="0"/>
          </a:p>
        </p:txBody>
      </p:sp>
      <p:sp>
        <p:nvSpPr>
          <p:cNvPr id="98" name="Rechteck 97"/>
          <p:cNvSpPr/>
          <p:nvPr/>
        </p:nvSpPr>
        <p:spPr>
          <a:xfrm>
            <a:off x="487464" y="1136402"/>
            <a:ext cx="8253763" cy="4763655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Textfeld 95"/>
          <p:cNvSpPr txBox="1"/>
          <p:nvPr/>
        </p:nvSpPr>
        <p:spPr>
          <a:xfrm>
            <a:off x="3571241" y="1301266"/>
            <a:ext cx="5017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Plant </a:t>
            </a:r>
            <a:r>
              <a:rPr kumimoji="0" lang="de-DE" sz="54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Passport</a:t>
            </a:r>
            <a:endParaRPr kumimoji="0" lang="de-DE" sz="5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54" name="Gruppieren 53"/>
          <p:cNvGrpSpPr>
            <a:grpSpLocks noChangeAspect="1"/>
          </p:cNvGrpSpPr>
          <p:nvPr/>
        </p:nvGrpSpPr>
        <p:grpSpPr>
          <a:xfrm>
            <a:off x="482542" y="1147561"/>
            <a:ext cx="2548684" cy="1687203"/>
            <a:chOff x="1131238" y="3417005"/>
            <a:chExt cx="3593906" cy="2379131"/>
          </a:xfrm>
        </p:grpSpPr>
        <p:sp>
          <p:nvSpPr>
            <p:cNvPr id="55" name="Rechteck 54"/>
            <p:cNvSpPr/>
            <p:nvPr/>
          </p:nvSpPr>
          <p:spPr>
            <a:xfrm>
              <a:off x="1131238" y="3417005"/>
              <a:ext cx="3593906" cy="2379131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" name="Stern mit 5 Zacken 55"/>
            <p:cNvSpPr>
              <a:spLocks noChangeAspect="1"/>
            </p:cNvSpPr>
            <p:nvPr/>
          </p:nvSpPr>
          <p:spPr>
            <a:xfrm>
              <a:off x="2784738" y="3661410"/>
              <a:ext cx="274320" cy="274320"/>
            </a:xfrm>
            <a:prstGeom prst="star5">
              <a:avLst/>
            </a:prstGeom>
            <a:solidFill>
              <a:sysClr val="window" lastClr="FFFFFF"/>
            </a:solidFill>
            <a:ln w="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Stern mit 5 Zacken 56"/>
            <p:cNvSpPr>
              <a:spLocks noChangeAspect="1"/>
            </p:cNvSpPr>
            <p:nvPr/>
          </p:nvSpPr>
          <p:spPr>
            <a:xfrm>
              <a:off x="3187065" y="3765942"/>
              <a:ext cx="274320" cy="274320"/>
            </a:xfrm>
            <a:prstGeom prst="star5">
              <a:avLst/>
            </a:prstGeom>
            <a:solidFill>
              <a:sysClr val="window" lastClr="FFFFFF"/>
            </a:solidFill>
            <a:ln w="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" name="Stern mit 5 Zacken 57"/>
            <p:cNvSpPr>
              <a:spLocks noChangeAspect="1"/>
            </p:cNvSpPr>
            <p:nvPr/>
          </p:nvSpPr>
          <p:spPr>
            <a:xfrm>
              <a:off x="3482489" y="4061217"/>
              <a:ext cx="274320" cy="274320"/>
            </a:xfrm>
            <a:prstGeom prst="star5">
              <a:avLst/>
            </a:prstGeom>
            <a:solidFill>
              <a:sysClr val="window" lastClr="FFFFFF"/>
            </a:solidFill>
            <a:ln w="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" name="Stern mit 5 Zacken 58"/>
            <p:cNvSpPr>
              <a:spLocks noChangeAspect="1"/>
            </p:cNvSpPr>
            <p:nvPr/>
          </p:nvSpPr>
          <p:spPr>
            <a:xfrm>
              <a:off x="3597176" y="4464330"/>
              <a:ext cx="274320" cy="274320"/>
            </a:xfrm>
            <a:prstGeom prst="star5">
              <a:avLst/>
            </a:prstGeom>
            <a:solidFill>
              <a:sysClr val="window" lastClr="FFFFFF"/>
            </a:solidFill>
            <a:ln w="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" name="Stern mit 5 Zacken 59"/>
            <p:cNvSpPr>
              <a:spLocks noChangeAspect="1"/>
            </p:cNvSpPr>
            <p:nvPr/>
          </p:nvSpPr>
          <p:spPr>
            <a:xfrm>
              <a:off x="3484930" y="4873367"/>
              <a:ext cx="274320" cy="274320"/>
            </a:xfrm>
            <a:prstGeom prst="star5">
              <a:avLst/>
            </a:prstGeom>
            <a:solidFill>
              <a:sysClr val="window" lastClr="FFFFFF"/>
            </a:solidFill>
            <a:ln w="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" name="Stern mit 5 Zacken 60"/>
            <p:cNvSpPr>
              <a:spLocks noChangeAspect="1"/>
            </p:cNvSpPr>
            <p:nvPr/>
          </p:nvSpPr>
          <p:spPr>
            <a:xfrm>
              <a:off x="3193465" y="5163681"/>
              <a:ext cx="274320" cy="274320"/>
            </a:xfrm>
            <a:prstGeom prst="star5">
              <a:avLst/>
            </a:prstGeom>
            <a:solidFill>
              <a:sysClr val="window" lastClr="FFFFFF"/>
            </a:solidFill>
            <a:ln w="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Stern mit 5 Zacken 61"/>
            <p:cNvSpPr>
              <a:spLocks noChangeAspect="1"/>
            </p:cNvSpPr>
            <p:nvPr/>
          </p:nvSpPr>
          <p:spPr>
            <a:xfrm>
              <a:off x="2791031" y="5276840"/>
              <a:ext cx="274320" cy="274320"/>
            </a:xfrm>
            <a:prstGeom prst="star5">
              <a:avLst/>
            </a:prstGeom>
            <a:solidFill>
              <a:sysClr val="window" lastClr="FFFFFF"/>
            </a:solidFill>
            <a:ln w="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" name="Stern mit 5 Zacken 62"/>
            <p:cNvSpPr>
              <a:spLocks noChangeAspect="1"/>
            </p:cNvSpPr>
            <p:nvPr/>
          </p:nvSpPr>
          <p:spPr>
            <a:xfrm>
              <a:off x="2384693" y="5170909"/>
              <a:ext cx="274320" cy="274320"/>
            </a:xfrm>
            <a:prstGeom prst="star5">
              <a:avLst/>
            </a:prstGeom>
            <a:solidFill>
              <a:sysClr val="window" lastClr="FFFFFF"/>
            </a:solidFill>
            <a:ln w="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" name="Stern mit 5 Zacken 63"/>
            <p:cNvSpPr>
              <a:spLocks noChangeAspect="1"/>
            </p:cNvSpPr>
            <p:nvPr/>
          </p:nvSpPr>
          <p:spPr>
            <a:xfrm>
              <a:off x="2090941" y="4877177"/>
              <a:ext cx="274320" cy="274320"/>
            </a:xfrm>
            <a:prstGeom prst="star5">
              <a:avLst/>
            </a:prstGeom>
            <a:solidFill>
              <a:sysClr val="window" lastClr="FFFFFF"/>
            </a:solidFill>
            <a:ln w="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5" name="Stern mit 5 Zacken 64"/>
            <p:cNvSpPr>
              <a:spLocks noChangeAspect="1"/>
            </p:cNvSpPr>
            <p:nvPr/>
          </p:nvSpPr>
          <p:spPr>
            <a:xfrm>
              <a:off x="1985030" y="4465600"/>
              <a:ext cx="274320" cy="274320"/>
            </a:xfrm>
            <a:prstGeom prst="star5">
              <a:avLst/>
            </a:prstGeom>
            <a:solidFill>
              <a:sysClr val="window" lastClr="FFFFFF"/>
            </a:solidFill>
            <a:ln w="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" name="Stern mit 5 Zacken 65"/>
            <p:cNvSpPr>
              <a:spLocks noChangeAspect="1"/>
            </p:cNvSpPr>
            <p:nvPr/>
          </p:nvSpPr>
          <p:spPr>
            <a:xfrm>
              <a:off x="2090941" y="4065027"/>
              <a:ext cx="274320" cy="274320"/>
            </a:xfrm>
            <a:prstGeom prst="star5">
              <a:avLst/>
            </a:prstGeom>
            <a:solidFill>
              <a:sysClr val="window" lastClr="FFFFFF"/>
            </a:solidFill>
            <a:ln w="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7" name="Stern mit 5 Zacken 66"/>
            <p:cNvSpPr>
              <a:spLocks noChangeAspect="1"/>
            </p:cNvSpPr>
            <p:nvPr/>
          </p:nvSpPr>
          <p:spPr>
            <a:xfrm>
              <a:off x="2382039" y="3772803"/>
              <a:ext cx="274320" cy="274320"/>
            </a:xfrm>
            <a:prstGeom prst="star5">
              <a:avLst/>
            </a:prstGeom>
            <a:solidFill>
              <a:sysClr val="window" lastClr="FFFFFF"/>
            </a:solidFill>
            <a:ln w="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5" name="Textfeld 74"/>
          <p:cNvSpPr txBox="1"/>
          <p:nvPr/>
        </p:nvSpPr>
        <p:spPr>
          <a:xfrm>
            <a:off x="657748" y="3752298"/>
            <a:ext cx="3695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kern="0" dirty="0">
                <a:solidFill>
                  <a:prstClr val="black"/>
                </a:solidFill>
                <a:latin typeface="Calibri"/>
              </a:rPr>
              <a:t>A</a:t>
            </a:r>
            <a:r>
              <a:rPr lang="de-DE" sz="2800" kern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2800" kern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2800" kern="0" dirty="0" err="1" smtClean="0">
                <a:solidFill>
                  <a:prstClr val="black"/>
                </a:solidFill>
                <a:latin typeface="Calibri"/>
              </a:rPr>
              <a:t>Lavandula</a:t>
            </a:r>
            <a:r>
              <a:rPr lang="de-DE" sz="2800" kern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2800" kern="0" dirty="0" err="1">
                <a:solidFill>
                  <a:prstClr val="black"/>
                </a:solidFill>
                <a:latin typeface="Calibri"/>
              </a:rPr>
              <a:t>dentata</a:t>
            </a:r>
            <a:endParaRPr kumimoji="0" lang="de-DE" sz="280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6" name="Textfeld 75"/>
          <p:cNvSpPr txBox="1"/>
          <p:nvPr/>
        </p:nvSpPr>
        <p:spPr>
          <a:xfrm>
            <a:off x="4522304" y="3752298"/>
            <a:ext cx="3622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B  </a:t>
            </a: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DE-BW900001</a:t>
            </a:r>
            <a:endParaRPr kumimoji="0" lang="de-DE" sz="2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7" name="Textfeld 76"/>
          <p:cNvSpPr txBox="1"/>
          <p:nvPr/>
        </p:nvSpPr>
        <p:spPr>
          <a:xfrm>
            <a:off x="654439" y="4842279"/>
            <a:ext cx="3698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  </a:t>
            </a: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AT90205</a:t>
            </a:r>
            <a:endParaRPr kumimoji="0" lang="de-DE" sz="2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8" name="Textfeld 77"/>
          <p:cNvSpPr txBox="1"/>
          <p:nvPr/>
        </p:nvSpPr>
        <p:spPr>
          <a:xfrm>
            <a:off x="4520472" y="4846735"/>
            <a:ext cx="36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D</a:t>
            </a: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 DE</a:t>
            </a:r>
            <a:endParaRPr kumimoji="0" lang="de-DE" sz="2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52421" y="6331226"/>
            <a:ext cx="28195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Dr. Mühleisen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feld 79"/>
          <p:cNvSpPr txBox="1"/>
          <p:nvPr/>
        </p:nvSpPr>
        <p:spPr>
          <a:xfrm>
            <a:off x="4717558" y="6334541"/>
            <a:ext cx="28195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19.11.2019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09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390524" y="390525"/>
            <a:ext cx="8666389" cy="700881"/>
          </a:xfrm>
        </p:spPr>
        <p:txBody>
          <a:bodyPr/>
          <a:lstStyle/>
          <a:p>
            <a:r>
              <a:rPr lang="de-DE" sz="3200" dirty="0" smtClean="0"/>
              <a:t>Vorlage Pflanzenpass – klein </a:t>
            </a:r>
            <a:endParaRPr lang="de-DE" sz="3200" dirty="0"/>
          </a:p>
        </p:txBody>
      </p:sp>
      <p:sp>
        <p:nvSpPr>
          <p:cNvPr id="172" name="Rechteck 171"/>
          <p:cNvSpPr/>
          <p:nvPr/>
        </p:nvSpPr>
        <p:spPr>
          <a:xfrm>
            <a:off x="492304" y="1229954"/>
            <a:ext cx="2010894" cy="62734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0" name="Textfeld 169"/>
          <p:cNvSpPr txBox="1"/>
          <p:nvPr/>
        </p:nvSpPr>
        <p:spPr>
          <a:xfrm>
            <a:off x="1436370" y="1263975"/>
            <a:ext cx="10668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Plant </a:t>
            </a:r>
            <a:r>
              <a:rPr kumimoji="0" lang="de-DE" sz="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Passport</a:t>
            </a:r>
            <a:endParaRPr kumimoji="0" lang="de-DE" sz="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494852" y="1518740"/>
            <a:ext cx="10634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de-DE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 </a:t>
            </a:r>
            <a:r>
              <a:rPr lang="de-DE" sz="800" kern="0" dirty="0" err="1">
                <a:solidFill>
                  <a:prstClr val="black"/>
                </a:solidFill>
                <a:latin typeface="Calibri"/>
              </a:rPr>
              <a:t>Lavandula</a:t>
            </a:r>
            <a:r>
              <a:rPr lang="de-DE" sz="800" kern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800" kern="0" dirty="0" err="1" smtClean="0">
                <a:solidFill>
                  <a:prstClr val="black"/>
                </a:solidFill>
                <a:latin typeface="Calibri"/>
              </a:rPr>
              <a:t>dentata</a:t>
            </a:r>
            <a:endParaRPr kumimoji="0" lang="de-DE" sz="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57" name="Rechteck 156"/>
          <p:cNvSpPr/>
          <p:nvPr/>
        </p:nvSpPr>
        <p:spPr>
          <a:xfrm>
            <a:off x="492312" y="1229685"/>
            <a:ext cx="368748" cy="244107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" name="Stern mit 5 Zacken 157"/>
          <p:cNvSpPr>
            <a:spLocks noChangeAspect="1"/>
          </p:cNvSpPr>
          <p:nvPr/>
        </p:nvSpPr>
        <p:spPr>
          <a:xfrm>
            <a:off x="661967" y="1254762"/>
            <a:ext cx="28146" cy="28146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9" name="Stern mit 5 Zacken 158"/>
          <p:cNvSpPr>
            <a:spLocks noChangeAspect="1"/>
          </p:cNvSpPr>
          <p:nvPr/>
        </p:nvSpPr>
        <p:spPr>
          <a:xfrm>
            <a:off x="703248" y="1265487"/>
            <a:ext cx="28146" cy="28146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0" name="Stern mit 5 Zacken 159"/>
          <p:cNvSpPr>
            <a:spLocks noChangeAspect="1"/>
          </p:cNvSpPr>
          <p:nvPr/>
        </p:nvSpPr>
        <p:spPr>
          <a:xfrm>
            <a:off x="733559" y="1295783"/>
            <a:ext cx="28146" cy="28146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1" name="Stern mit 5 Zacken 160"/>
          <p:cNvSpPr>
            <a:spLocks noChangeAspect="1"/>
          </p:cNvSpPr>
          <p:nvPr/>
        </p:nvSpPr>
        <p:spPr>
          <a:xfrm>
            <a:off x="745326" y="1337144"/>
            <a:ext cx="28146" cy="28146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2" name="Stern mit 5 Zacken 161"/>
          <p:cNvSpPr>
            <a:spLocks noChangeAspect="1"/>
          </p:cNvSpPr>
          <p:nvPr/>
        </p:nvSpPr>
        <p:spPr>
          <a:xfrm>
            <a:off x="733809" y="1379113"/>
            <a:ext cx="28146" cy="28146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3" name="Stern mit 5 Zacken 162"/>
          <p:cNvSpPr>
            <a:spLocks noChangeAspect="1"/>
          </p:cNvSpPr>
          <p:nvPr/>
        </p:nvSpPr>
        <p:spPr>
          <a:xfrm>
            <a:off x="703904" y="1408900"/>
            <a:ext cx="28146" cy="28146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4" name="Stern mit 5 Zacken 163"/>
          <p:cNvSpPr>
            <a:spLocks noChangeAspect="1"/>
          </p:cNvSpPr>
          <p:nvPr/>
        </p:nvSpPr>
        <p:spPr>
          <a:xfrm>
            <a:off x="662613" y="1420510"/>
            <a:ext cx="28146" cy="28146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5" name="Stern mit 5 Zacken 164"/>
          <p:cNvSpPr>
            <a:spLocks noChangeAspect="1"/>
          </p:cNvSpPr>
          <p:nvPr/>
        </p:nvSpPr>
        <p:spPr>
          <a:xfrm>
            <a:off x="620921" y="1409641"/>
            <a:ext cx="28146" cy="28146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6" name="Stern mit 5 Zacken 165"/>
          <p:cNvSpPr>
            <a:spLocks noChangeAspect="1"/>
          </p:cNvSpPr>
          <p:nvPr/>
        </p:nvSpPr>
        <p:spPr>
          <a:xfrm>
            <a:off x="590781" y="1379504"/>
            <a:ext cx="28146" cy="28146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7" name="Stern mit 5 Zacken 166"/>
          <p:cNvSpPr>
            <a:spLocks noChangeAspect="1"/>
          </p:cNvSpPr>
          <p:nvPr/>
        </p:nvSpPr>
        <p:spPr>
          <a:xfrm>
            <a:off x="579914" y="1337275"/>
            <a:ext cx="28146" cy="28146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8" name="Stern mit 5 Zacken 167"/>
          <p:cNvSpPr>
            <a:spLocks noChangeAspect="1"/>
          </p:cNvSpPr>
          <p:nvPr/>
        </p:nvSpPr>
        <p:spPr>
          <a:xfrm>
            <a:off x="590781" y="1296174"/>
            <a:ext cx="28146" cy="28146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9" name="Stern mit 5 Zacken 168"/>
          <p:cNvSpPr>
            <a:spLocks noChangeAspect="1"/>
          </p:cNvSpPr>
          <p:nvPr/>
        </p:nvSpPr>
        <p:spPr>
          <a:xfrm>
            <a:off x="620649" y="1266192"/>
            <a:ext cx="28146" cy="28146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1611182" y="1518740"/>
            <a:ext cx="8920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B  </a:t>
            </a:r>
            <a:r>
              <a:rPr lang="de-DE" sz="800" kern="0" dirty="0" smtClean="0">
                <a:solidFill>
                  <a:prstClr val="black"/>
                </a:solidFill>
                <a:latin typeface="Calibri"/>
              </a:rPr>
              <a:t>DE-BW900001  </a:t>
            </a:r>
            <a:r>
              <a:rPr kumimoji="0" lang="de-DE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</a:t>
            </a:r>
            <a:endParaRPr kumimoji="0" lang="de-DE" sz="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494852" y="1640660"/>
            <a:ext cx="10634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 </a:t>
            </a:r>
            <a:r>
              <a:rPr kumimoji="0" lang="de-DE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de-DE" sz="800" kern="0" dirty="0" smtClean="0">
                <a:solidFill>
                  <a:prstClr val="black"/>
                </a:solidFill>
                <a:latin typeface="Calibri"/>
              </a:rPr>
              <a:t>AT90205</a:t>
            </a:r>
            <a:endParaRPr kumimoji="0" lang="de-DE" sz="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1611182" y="1641850"/>
            <a:ext cx="8920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D</a:t>
            </a:r>
            <a:r>
              <a:rPr kumimoji="0" lang="de-DE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 DE</a:t>
            </a:r>
            <a:endParaRPr kumimoji="0" lang="de-DE" sz="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494852" y="2087204"/>
            <a:ext cx="2010894" cy="627340"/>
            <a:chOff x="492304" y="1229954"/>
            <a:chExt cx="2010894" cy="627340"/>
          </a:xfrm>
        </p:grpSpPr>
        <p:grpSp>
          <p:nvGrpSpPr>
            <p:cNvPr id="56" name="Gruppieren 55"/>
            <p:cNvGrpSpPr/>
            <p:nvPr/>
          </p:nvGrpSpPr>
          <p:grpSpPr>
            <a:xfrm>
              <a:off x="492304" y="1229954"/>
              <a:ext cx="2010894" cy="627340"/>
              <a:chOff x="2852936" y="4297665"/>
              <a:chExt cx="2813757" cy="627340"/>
            </a:xfrm>
          </p:grpSpPr>
          <p:sp>
            <p:nvSpPr>
              <p:cNvPr id="74" name="Rechteck 73"/>
              <p:cNvSpPr/>
              <p:nvPr/>
            </p:nvSpPr>
            <p:spPr>
              <a:xfrm>
                <a:off x="2852936" y="4297665"/>
                <a:ext cx="2813757" cy="627340"/>
              </a:xfrm>
              <a:prstGeom prst="rect">
                <a:avLst/>
              </a:prstGeom>
              <a:solidFill>
                <a:schemeClr val="bg1"/>
              </a:solidFill>
              <a:ln w="63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5" name="Textfeld 74"/>
              <p:cNvSpPr txBox="1"/>
              <p:nvPr/>
            </p:nvSpPr>
            <p:spPr>
              <a:xfrm>
                <a:off x="4173927" y="4331686"/>
                <a:ext cx="149276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Plant </a:t>
                </a:r>
                <a:r>
                  <a:rPr kumimoji="0" lang="de-DE" sz="800" b="1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Passport</a:t>
                </a:r>
                <a:endParaRPr kumimoji="0" lang="de-DE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76" name="Textfeld 75"/>
              <p:cNvSpPr txBox="1"/>
              <p:nvPr/>
            </p:nvSpPr>
            <p:spPr>
              <a:xfrm>
                <a:off x="2856501" y="4586451"/>
                <a:ext cx="1488023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A</a:t>
                </a:r>
                <a:r>
                  <a:rPr kumimoji="0" lang="de-DE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  </a:t>
                </a:r>
                <a:r>
                  <a:rPr lang="de-DE" sz="800" kern="0" dirty="0" err="1">
                    <a:solidFill>
                      <a:prstClr val="black"/>
                    </a:solidFill>
                    <a:latin typeface="Calibri"/>
                  </a:rPr>
                  <a:t>Lavandula</a:t>
                </a:r>
                <a:r>
                  <a:rPr lang="de-DE" sz="800" kern="0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de-DE" sz="800" kern="0" dirty="0" err="1" smtClean="0">
                    <a:solidFill>
                      <a:prstClr val="black"/>
                    </a:solidFill>
                    <a:latin typeface="Calibri"/>
                  </a:rPr>
                  <a:t>dentata</a:t>
                </a:r>
                <a:endParaRPr kumimoji="0" lang="de-DE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57" name="Gruppieren 56"/>
            <p:cNvGrpSpPr>
              <a:grpSpLocks noChangeAspect="1"/>
            </p:cNvGrpSpPr>
            <p:nvPr/>
          </p:nvGrpSpPr>
          <p:grpSpPr>
            <a:xfrm>
              <a:off x="498027" y="1233495"/>
              <a:ext cx="368748" cy="244107"/>
              <a:chOff x="1001269" y="3379866"/>
              <a:chExt cx="3593905" cy="2379128"/>
            </a:xfrm>
          </p:grpSpPr>
          <p:sp>
            <p:nvSpPr>
              <p:cNvPr id="61" name="Rechteck 60"/>
              <p:cNvSpPr/>
              <p:nvPr/>
            </p:nvSpPr>
            <p:spPr>
              <a:xfrm>
                <a:off x="1001269" y="3379866"/>
                <a:ext cx="3593905" cy="2379128"/>
              </a:xfrm>
              <a:prstGeom prst="rect">
                <a:avLst/>
              </a:prstGeom>
              <a:solidFill>
                <a:sysClr val="windowText" lastClr="000000"/>
              </a:solidFill>
              <a:ln w="63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2" name="Stern mit 5 Zacken 61"/>
              <p:cNvSpPr>
                <a:spLocks noChangeAspect="1"/>
              </p:cNvSpPr>
              <p:nvPr/>
            </p:nvSpPr>
            <p:spPr>
              <a:xfrm>
                <a:off x="2654767" y="3624273"/>
                <a:ext cx="274318" cy="274318"/>
              </a:xfrm>
              <a:prstGeom prst="star5">
                <a:avLst/>
              </a:prstGeom>
              <a:solidFill>
                <a:sysClr val="window" lastClr="FFFFFF"/>
              </a:solidFill>
              <a:ln w="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3" name="Stern mit 5 Zacken 62"/>
              <p:cNvSpPr>
                <a:spLocks noChangeAspect="1"/>
              </p:cNvSpPr>
              <p:nvPr/>
            </p:nvSpPr>
            <p:spPr>
              <a:xfrm>
                <a:off x="3057101" y="3728801"/>
                <a:ext cx="274318" cy="274318"/>
              </a:xfrm>
              <a:prstGeom prst="star5">
                <a:avLst/>
              </a:prstGeom>
              <a:solidFill>
                <a:sysClr val="window" lastClr="FFFFFF"/>
              </a:solidFill>
              <a:ln w="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4" name="Stern mit 5 Zacken 63"/>
              <p:cNvSpPr>
                <a:spLocks noChangeAspect="1"/>
              </p:cNvSpPr>
              <p:nvPr/>
            </p:nvSpPr>
            <p:spPr>
              <a:xfrm>
                <a:off x="3352520" y="4024074"/>
                <a:ext cx="274318" cy="274318"/>
              </a:xfrm>
              <a:prstGeom prst="star5">
                <a:avLst/>
              </a:prstGeom>
              <a:solidFill>
                <a:sysClr val="window" lastClr="FFFFFF"/>
              </a:solidFill>
              <a:ln w="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5" name="Stern mit 5 Zacken 64"/>
              <p:cNvSpPr>
                <a:spLocks noChangeAspect="1"/>
              </p:cNvSpPr>
              <p:nvPr/>
            </p:nvSpPr>
            <p:spPr>
              <a:xfrm>
                <a:off x="3467204" y="4427188"/>
                <a:ext cx="274318" cy="274318"/>
              </a:xfrm>
              <a:prstGeom prst="star5">
                <a:avLst/>
              </a:prstGeom>
              <a:solidFill>
                <a:sysClr val="window" lastClr="FFFFFF"/>
              </a:solidFill>
              <a:ln w="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6" name="Stern mit 5 Zacken 65"/>
              <p:cNvSpPr>
                <a:spLocks noChangeAspect="1"/>
              </p:cNvSpPr>
              <p:nvPr/>
            </p:nvSpPr>
            <p:spPr>
              <a:xfrm>
                <a:off x="3354956" y="4836229"/>
                <a:ext cx="274318" cy="274318"/>
              </a:xfrm>
              <a:prstGeom prst="star5">
                <a:avLst/>
              </a:prstGeom>
              <a:solidFill>
                <a:sysClr val="window" lastClr="FFFFFF"/>
              </a:solidFill>
              <a:ln w="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7" name="Stern mit 5 Zacken 66"/>
              <p:cNvSpPr>
                <a:spLocks noChangeAspect="1"/>
              </p:cNvSpPr>
              <p:nvPr/>
            </p:nvSpPr>
            <p:spPr>
              <a:xfrm>
                <a:off x="3063495" y="5126540"/>
                <a:ext cx="274318" cy="274318"/>
              </a:xfrm>
              <a:prstGeom prst="star5">
                <a:avLst/>
              </a:prstGeom>
              <a:solidFill>
                <a:sysClr val="window" lastClr="FFFFFF"/>
              </a:solidFill>
              <a:ln w="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8" name="Stern mit 5 Zacken 67"/>
              <p:cNvSpPr>
                <a:spLocks noChangeAspect="1"/>
              </p:cNvSpPr>
              <p:nvPr/>
            </p:nvSpPr>
            <p:spPr>
              <a:xfrm>
                <a:off x="2661063" y="5239694"/>
                <a:ext cx="274318" cy="274318"/>
              </a:xfrm>
              <a:prstGeom prst="star5">
                <a:avLst/>
              </a:prstGeom>
              <a:solidFill>
                <a:sysClr val="window" lastClr="FFFFFF"/>
              </a:solidFill>
              <a:ln w="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9" name="Stern mit 5 Zacken 68"/>
              <p:cNvSpPr>
                <a:spLocks noChangeAspect="1"/>
              </p:cNvSpPr>
              <p:nvPr/>
            </p:nvSpPr>
            <p:spPr>
              <a:xfrm>
                <a:off x="2254723" y="5133762"/>
                <a:ext cx="274318" cy="274318"/>
              </a:xfrm>
              <a:prstGeom prst="star5">
                <a:avLst/>
              </a:prstGeom>
              <a:solidFill>
                <a:sysClr val="window" lastClr="FFFFFF"/>
              </a:solidFill>
              <a:ln w="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0" name="Stern mit 5 Zacken 69"/>
              <p:cNvSpPr>
                <a:spLocks noChangeAspect="1"/>
              </p:cNvSpPr>
              <p:nvPr/>
            </p:nvSpPr>
            <p:spPr>
              <a:xfrm>
                <a:off x="1960971" y="4840040"/>
                <a:ext cx="274318" cy="274318"/>
              </a:xfrm>
              <a:prstGeom prst="star5">
                <a:avLst/>
              </a:prstGeom>
              <a:solidFill>
                <a:sysClr val="window" lastClr="FFFFFF"/>
              </a:solidFill>
              <a:ln w="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1" name="Stern mit 5 Zacken 70"/>
              <p:cNvSpPr>
                <a:spLocks noChangeAspect="1"/>
              </p:cNvSpPr>
              <p:nvPr/>
            </p:nvSpPr>
            <p:spPr>
              <a:xfrm>
                <a:off x="1855059" y="4428465"/>
                <a:ext cx="274318" cy="274318"/>
              </a:xfrm>
              <a:prstGeom prst="star5">
                <a:avLst/>
              </a:prstGeom>
              <a:solidFill>
                <a:sysClr val="window" lastClr="FFFFFF"/>
              </a:solidFill>
              <a:ln w="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2" name="Stern mit 5 Zacken 71"/>
              <p:cNvSpPr>
                <a:spLocks noChangeAspect="1"/>
              </p:cNvSpPr>
              <p:nvPr/>
            </p:nvSpPr>
            <p:spPr>
              <a:xfrm>
                <a:off x="1960971" y="4027884"/>
                <a:ext cx="274318" cy="274318"/>
              </a:xfrm>
              <a:prstGeom prst="star5">
                <a:avLst/>
              </a:prstGeom>
              <a:solidFill>
                <a:sysClr val="window" lastClr="FFFFFF"/>
              </a:solidFill>
              <a:ln w="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3" name="Stern mit 5 Zacken 72"/>
              <p:cNvSpPr>
                <a:spLocks noChangeAspect="1"/>
              </p:cNvSpPr>
              <p:nvPr/>
            </p:nvSpPr>
            <p:spPr>
              <a:xfrm>
                <a:off x="2252072" y="3735672"/>
                <a:ext cx="274318" cy="274318"/>
              </a:xfrm>
              <a:prstGeom prst="star5">
                <a:avLst/>
              </a:prstGeom>
              <a:solidFill>
                <a:sysClr val="window" lastClr="FFFFFF"/>
              </a:solidFill>
              <a:ln w="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58" name="Textfeld 57"/>
            <p:cNvSpPr txBox="1"/>
            <p:nvPr/>
          </p:nvSpPr>
          <p:spPr>
            <a:xfrm>
              <a:off x="1611182" y="1518740"/>
              <a:ext cx="89201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B  </a:t>
              </a:r>
              <a:r>
                <a:rPr lang="de-DE" sz="800" kern="0" dirty="0" smtClean="0">
                  <a:solidFill>
                    <a:prstClr val="black"/>
                  </a:solidFill>
                  <a:latin typeface="Calibri"/>
                </a:rPr>
                <a:t>DE-BW900001  </a:t>
              </a:r>
              <a:r>
                <a:rPr kumimoji="0" lang="de-DE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</a:t>
              </a:r>
              <a:endParaRPr kumimoji="0" lang="de-DE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494852" y="1640660"/>
              <a:ext cx="106343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C </a:t>
              </a:r>
              <a:r>
                <a:rPr kumimoji="0" lang="de-DE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lang="de-DE" sz="800" kern="0" dirty="0" smtClean="0">
                  <a:solidFill>
                    <a:prstClr val="black"/>
                  </a:solidFill>
                  <a:latin typeface="Calibri"/>
                </a:rPr>
                <a:t>AT90205</a:t>
              </a:r>
              <a:endParaRPr kumimoji="0" lang="de-DE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0" name="Textfeld 59"/>
            <p:cNvSpPr txBox="1"/>
            <p:nvPr/>
          </p:nvSpPr>
          <p:spPr>
            <a:xfrm>
              <a:off x="1611182" y="1641850"/>
              <a:ext cx="89201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D</a:t>
              </a:r>
              <a:r>
                <a:rPr kumimoji="0" lang="de-DE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 DE</a:t>
              </a:r>
              <a:endParaRPr kumimoji="0" lang="de-DE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98" name="Textfeld 97"/>
          <p:cNvSpPr txBox="1"/>
          <p:nvPr/>
        </p:nvSpPr>
        <p:spPr>
          <a:xfrm>
            <a:off x="1752421" y="6331226"/>
            <a:ext cx="28195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Dr. Mühleisen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Textfeld 98"/>
          <p:cNvSpPr txBox="1"/>
          <p:nvPr/>
        </p:nvSpPr>
        <p:spPr>
          <a:xfrm>
            <a:off x="4717558" y="6334541"/>
            <a:ext cx="28195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19.11.2019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21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hteck 97"/>
          <p:cNvSpPr/>
          <p:nvPr/>
        </p:nvSpPr>
        <p:spPr>
          <a:xfrm>
            <a:off x="477304" y="1502163"/>
            <a:ext cx="8253763" cy="411631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Rechteck 54"/>
          <p:cNvSpPr/>
          <p:nvPr/>
        </p:nvSpPr>
        <p:spPr>
          <a:xfrm>
            <a:off x="482542" y="1513321"/>
            <a:ext cx="2548684" cy="1687203"/>
          </a:xfrm>
          <a:prstGeom prst="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390524" y="390525"/>
            <a:ext cx="8666389" cy="700881"/>
          </a:xfrm>
        </p:spPr>
        <p:txBody>
          <a:bodyPr/>
          <a:lstStyle/>
          <a:p>
            <a:r>
              <a:rPr lang="de-DE" sz="3200" dirty="0" smtClean="0"/>
              <a:t>Vorlage Pflanzenpass – </a:t>
            </a:r>
            <a:r>
              <a:rPr lang="de-DE" sz="2400" dirty="0" smtClean="0"/>
              <a:t>für einen gemischten </a:t>
            </a:r>
            <a:br>
              <a:rPr lang="de-DE" sz="2400" dirty="0" smtClean="0"/>
            </a:br>
            <a:r>
              <a:rPr lang="de-DE" sz="2400" dirty="0" smtClean="0"/>
              <a:t>CC-Container (Pflanzen wurden im selben Betrieb erzeugt)</a:t>
            </a:r>
            <a:endParaRPr lang="de-DE" sz="2400" dirty="0"/>
          </a:p>
        </p:txBody>
      </p:sp>
      <p:sp>
        <p:nvSpPr>
          <p:cNvPr id="96" name="Textfeld 95"/>
          <p:cNvSpPr txBox="1"/>
          <p:nvPr/>
        </p:nvSpPr>
        <p:spPr>
          <a:xfrm>
            <a:off x="3571241" y="1667026"/>
            <a:ext cx="5017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Plant </a:t>
            </a:r>
            <a:r>
              <a:rPr kumimoji="0" lang="de-DE" sz="54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Passport</a:t>
            </a:r>
            <a:endParaRPr kumimoji="0" lang="de-DE" sz="5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97" name="Textfeld 96"/>
          <p:cNvSpPr txBox="1"/>
          <p:nvPr/>
        </p:nvSpPr>
        <p:spPr>
          <a:xfrm>
            <a:off x="657748" y="3356058"/>
            <a:ext cx="36955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kern="0" dirty="0">
                <a:solidFill>
                  <a:prstClr val="black"/>
                </a:solidFill>
                <a:latin typeface="Calibri"/>
              </a:rPr>
              <a:t>A</a:t>
            </a:r>
            <a:r>
              <a:rPr lang="de-DE" kern="0" dirty="0">
                <a:solidFill>
                  <a:prstClr val="black"/>
                </a:solidFill>
                <a:latin typeface="Calibri"/>
              </a:rPr>
              <a:t>  </a:t>
            </a:r>
            <a:r>
              <a:rPr lang="de-DE" kern="0" dirty="0" err="1" smtClean="0">
                <a:solidFill>
                  <a:prstClr val="black"/>
                </a:solidFill>
                <a:latin typeface="Calibri"/>
              </a:rPr>
              <a:t>Allium</a:t>
            </a:r>
            <a:r>
              <a:rPr lang="de-DE" kern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DE" kern="0" dirty="0" err="1">
                <a:solidFill>
                  <a:prstClr val="black"/>
                </a:solidFill>
                <a:latin typeface="Calibri"/>
              </a:rPr>
              <a:t>schoenoprasum</a:t>
            </a:r>
            <a:endParaRPr lang="de-DE" kern="0" dirty="0" smtClean="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solidFill>
                  <a:prstClr val="black"/>
                </a:solidFill>
                <a:latin typeface="Calibri"/>
              </a:rPr>
              <a:t>     </a:t>
            </a:r>
            <a:r>
              <a:rPr lang="de-DE" kern="0" dirty="0" err="1" smtClean="0">
                <a:solidFill>
                  <a:prstClr val="black"/>
                </a:solidFill>
                <a:latin typeface="Calibri"/>
              </a:rPr>
              <a:t>Petroselinum</a:t>
            </a:r>
            <a:r>
              <a:rPr lang="de-DE" kern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DE" kern="0" dirty="0" err="1">
                <a:solidFill>
                  <a:prstClr val="black"/>
                </a:solidFill>
                <a:latin typeface="Calibri"/>
              </a:rPr>
              <a:t>crispum</a:t>
            </a:r>
            <a:endParaRPr lang="de-DE" kern="0" dirty="0" smtClean="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 smtClean="0">
                <a:solidFill>
                  <a:prstClr val="black"/>
                </a:solidFill>
                <a:latin typeface="Calibri"/>
              </a:rPr>
              <a:t>     </a:t>
            </a:r>
            <a:r>
              <a:rPr lang="de-DE" kern="0" dirty="0" err="1" smtClean="0">
                <a:solidFill>
                  <a:prstClr val="black"/>
                </a:solidFill>
                <a:latin typeface="Calibri"/>
              </a:rPr>
              <a:t>Ocimum</a:t>
            </a:r>
            <a:r>
              <a:rPr lang="de-DE" kern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DE" kern="0" dirty="0" err="1">
                <a:solidFill>
                  <a:prstClr val="black"/>
                </a:solidFill>
                <a:latin typeface="Calibri"/>
              </a:rPr>
              <a:t>basilicum</a:t>
            </a:r>
            <a:r>
              <a:rPr kumimoji="0" lang="de-DE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	</a:t>
            </a:r>
            <a:endParaRPr kumimoji="0" lang="de-DE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6" name="Stern mit 5 Zacken 55"/>
          <p:cNvSpPr>
            <a:spLocks noChangeAspect="1"/>
          </p:cNvSpPr>
          <p:nvPr/>
        </p:nvSpPr>
        <p:spPr>
          <a:xfrm>
            <a:off x="1655152" y="1686645"/>
            <a:ext cx="194539" cy="194539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Stern mit 5 Zacken 56"/>
          <p:cNvSpPr>
            <a:spLocks noChangeAspect="1"/>
          </p:cNvSpPr>
          <p:nvPr/>
        </p:nvSpPr>
        <p:spPr>
          <a:xfrm>
            <a:off x="1940469" y="1760776"/>
            <a:ext cx="194539" cy="194539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Stern mit 5 Zacken 57"/>
          <p:cNvSpPr>
            <a:spLocks noChangeAspect="1"/>
          </p:cNvSpPr>
          <p:nvPr/>
        </p:nvSpPr>
        <p:spPr>
          <a:xfrm>
            <a:off x="2149975" y="1970175"/>
            <a:ext cx="194539" cy="194539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Stern mit 5 Zacken 58"/>
          <p:cNvSpPr>
            <a:spLocks noChangeAspect="1"/>
          </p:cNvSpPr>
          <p:nvPr/>
        </p:nvSpPr>
        <p:spPr>
          <a:xfrm>
            <a:off x="2231307" y="2256050"/>
            <a:ext cx="194539" cy="194539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Stern mit 5 Zacken 59"/>
          <p:cNvSpPr>
            <a:spLocks noChangeAspect="1"/>
          </p:cNvSpPr>
          <p:nvPr/>
        </p:nvSpPr>
        <p:spPr>
          <a:xfrm>
            <a:off x="2151706" y="2546126"/>
            <a:ext cx="194539" cy="194539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Stern mit 5 Zacken 60"/>
          <p:cNvSpPr>
            <a:spLocks noChangeAspect="1"/>
          </p:cNvSpPr>
          <p:nvPr/>
        </p:nvSpPr>
        <p:spPr>
          <a:xfrm>
            <a:off x="1945008" y="2752007"/>
            <a:ext cx="194539" cy="194539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Stern mit 5 Zacken 61"/>
          <p:cNvSpPr>
            <a:spLocks noChangeAspect="1"/>
          </p:cNvSpPr>
          <p:nvPr/>
        </p:nvSpPr>
        <p:spPr>
          <a:xfrm>
            <a:off x="1659614" y="2832256"/>
            <a:ext cx="194539" cy="194539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Stern mit 5 Zacken 62"/>
          <p:cNvSpPr>
            <a:spLocks noChangeAspect="1"/>
          </p:cNvSpPr>
          <p:nvPr/>
        </p:nvSpPr>
        <p:spPr>
          <a:xfrm>
            <a:off x="1371452" y="2757133"/>
            <a:ext cx="194539" cy="194539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Stern mit 5 Zacken 63"/>
          <p:cNvSpPr>
            <a:spLocks noChangeAspect="1"/>
          </p:cNvSpPr>
          <p:nvPr/>
        </p:nvSpPr>
        <p:spPr>
          <a:xfrm>
            <a:off x="1163133" y="2548828"/>
            <a:ext cx="194539" cy="194539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Stern mit 5 Zacken 64"/>
          <p:cNvSpPr>
            <a:spLocks noChangeAspect="1"/>
          </p:cNvSpPr>
          <p:nvPr/>
        </p:nvSpPr>
        <p:spPr>
          <a:xfrm>
            <a:off x="1088024" y="2256951"/>
            <a:ext cx="194539" cy="194539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Stern mit 5 Zacken 65"/>
          <p:cNvSpPr>
            <a:spLocks noChangeAspect="1"/>
          </p:cNvSpPr>
          <p:nvPr/>
        </p:nvSpPr>
        <p:spPr>
          <a:xfrm>
            <a:off x="1163133" y="1972877"/>
            <a:ext cx="194539" cy="194539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Stern mit 5 Zacken 66"/>
          <p:cNvSpPr>
            <a:spLocks noChangeAspect="1"/>
          </p:cNvSpPr>
          <p:nvPr/>
        </p:nvSpPr>
        <p:spPr>
          <a:xfrm>
            <a:off x="1369570" y="1765641"/>
            <a:ext cx="194539" cy="194539"/>
          </a:xfrm>
          <a:prstGeom prst="star5">
            <a:avLst/>
          </a:prstGeom>
          <a:solidFill>
            <a:schemeClr val="tx1"/>
          </a:solidFill>
          <a:ln w="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4522304" y="3356058"/>
            <a:ext cx="3622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B  </a:t>
            </a:r>
            <a:r>
              <a:rPr kumimoji="0" lang="de-DE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DE-BW900001</a:t>
            </a:r>
            <a:endParaRPr kumimoji="0" lang="de-DE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644279" y="4801639"/>
            <a:ext cx="3698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  </a:t>
            </a:r>
            <a:r>
              <a:rPr kumimoji="0" lang="de-DE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AT90205</a:t>
            </a:r>
            <a:endParaRPr kumimoji="0" lang="de-DE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3" name="Textfeld 72"/>
          <p:cNvSpPr txBox="1"/>
          <p:nvPr/>
        </p:nvSpPr>
        <p:spPr>
          <a:xfrm>
            <a:off x="4510312" y="4806095"/>
            <a:ext cx="36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D</a:t>
            </a:r>
            <a:r>
              <a:rPr kumimoji="0" lang="de-DE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 DE</a:t>
            </a:r>
            <a:endParaRPr kumimoji="0" lang="de-DE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1752421" y="6331226"/>
            <a:ext cx="28195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de-DE" sz="1100" smtClean="0">
                <a:latin typeface="Arial" panose="020B0604020202020204" pitchFamily="34" charset="0"/>
                <a:cs typeface="Arial" panose="020B0604020202020204" pitchFamily="34" charset="0"/>
              </a:rPr>
              <a:t>. Mühleisen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4717558" y="6334541"/>
            <a:ext cx="28195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19.11.2019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85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_Präsentation_verbindlich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50021">
            <a:alpha val="50000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ln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Vorlage_Präsentation_verbindlich</Template>
  <TotalTime>0</TotalTime>
  <Words>95</Words>
  <Application>Microsoft Office PowerPoint</Application>
  <PresentationFormat>Bildschirmpräsentation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Vorlage_Präsentation_verbindlich</vt:lpstr>
      <vt:lpstr>PowerPoint-Präsentation</vt:lpstr>
      <vt:lpstr>PowerPoint-Präsentation</vt:lpstr>
      <vt:lpstr>PowerPoint-Präsentation</vt:lpstr>
      <vt:lpstr>PowerPoint-Präsentation</vt:lpstr>
    </vt:vector>
  </TitlesOfParts>
  <Company>LGL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Mühleisen, Jonathan Dr. (LTZ)</dc:creator>
  <cp:lastModifiedBy>Mühleisen, Jonathan Dr. (LTZ)</cp:lastModifiedBy>
  <cp:revision>129</cp:revision>
  <dcterms:created xsi:type="dcterms:W3CDTF">2019-09-16T11:13:32Z</dcterms:created>
  <dcterms:modified xsi:type="dcterms:W3CDTF">2019-11-19T13:18:34Z</dcterms:modified>
</cp:coreProperties>
</file>